
<file path=[Content_Types].xml><?xml version="1.0" encoding="utf-8"?>
<Types xmlns="http://schemas.openxmlformats.org/package/2006/content-types">
  <Override PartName="/ppt/slideLayouts/slideLayout4.xml" ContentType="application/vnd.openxmlformats-officedocument.presentationml.slideLayout+xml"/>
  <Default Extension="jpeg" ContentType="image/jpeg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Default Extension="rels" ContentType="application/vnd.openxmlformats-package.relationship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1.xml" ContentType="application/vnd.openxmlformats-officedocument.presentationml.slideLayout+xml"/>
  <Default Extension="png" ContentType="image/png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Default Extension="xml" ContentType="application/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2.xml" ContentType="application/vnd.openxmlformats-officedocument.presentationml.slideLayout+xml"/>
  <Override PartName="/ppt/presentation.xml" ContentType="application/vnd.openxmlformats-officedocument.presentationml.presentation.main+xml"/>
  <Default Extension="bin" ContentType="application/vnd.openxmlformats-officedocument.presentationml.printerSettings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Objects="1">
      <p:cViewPr varScale="1">
        <p:scale>
          <a:sx n="92" d="100"/>
          <a:sy n="92" d="100"/>
        </p:scale>
        <p:origin x="-7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2545-F8DE-6444-9FCF-CFFAE3037983}" type="datetimeFigureOut">
              <a:rPr lang="en-US" smtClean="0"/>
              <a:t>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6BB2-E134-E640-98AE-B12CFF2E7A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2545-F8DE-6444-9FCF-CFFAE3037983}" type="datetimeFigureOut">
              <a:rPr lang="en-US" smtClean="0"/>
              <a:t>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6BB2-E134-E640-98AE-B12CFF2E7A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2545-F8DE-6444-9FCF-CFFAE3037983}" type="datetimeFigureOut">
              <a:rPr lang="en-US" smtClean="0"/>
              <a:t>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6BB2-E134-E640-98AE-B12CFF2E7A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2545-F8DE-6444-9FCF-CFFAE3037983}" type="datetimeFigureOut">
              <a:rPr lang="en-US" smtClean="0"/>
              <a:t>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6BB2-E134-E640-98AE-B12CFF2E7A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2545-F8DE-6444-9FCF-CFFAE3037983}" type="datetimeFigureOut">
              <a:rPr lang="en-US" smtClean="0"/>
              <a:t>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6BB2-E134-E640-98AE-B12CFF2E7A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2545-F8DE-6444-9FCF-CFFAE3037983}" type="datetimeFigureOut">
              <a:rPr lang="en-US" smtClean="0"/>
              <a:t>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6BB2-E134-E640-98AE-B12CFF2E7A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2545-F8DE-6444-9FCF-CFFAE3037983}" type="datetimeFigureOut">
              <a:rPr lang="en-US" smtClean="0"/>
              <a:t>1/15/15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6BB2-E134-E640-98AE-B12CFF2E7A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2545-F8DE-6444-9FCF-CFFAE3037983}" type="datetimeFigureOut">
              <a:rPr lang="en-US" smtClean="0"/>
              <a:t>1/15/15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6BB2-E134-E640-98AE-B12CFF2E7A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2545-F8DE-6444-9FCF-CFFAE3037983}" type="datetimeFigureOut">
              <a:rPr lang="en-US" smtClean="0"/>
              <a:t>1/15/15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6BB2-E134-E640-98AE-B12CFF2E7A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2545-F8DE-6444-9FCF-CFFAE3037983}" type="datetimeFigureOut">
              <a:rPr lang="en-US" smtClean="0"/>
              <a:t>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6BB2-E134-E640-98AE-B12CFF2E7A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2545-F8DE-6444-9FCF-CFFAE3037983}" type="datetimeFigureOut">
              <a:rPr lang="en-US" smtClean="0"/>
              <a:t>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6BB2-E134-E640-98AE-B12CFF2E7A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12545-F8DE-6444-9FCF-CFFAE3037983}" type="datetimeFigureOut">
              <a:rPr lang="en-US" smtClean="0"/>
              <a:t>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96BB2-E134-E640-98AE-B12CFF2E7AF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60-900-ScenesPresentation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"/>
            <a:ext cx="9144000" cy="6856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60-900-ScenesPresentation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4"/>
            <a:ext cx="9144000" cy="6856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60-900-ScenesPresentation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4"/>
            <a:ext cx="9144000" cy="6856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60-900-ScenesPresentation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6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60-900-ScenesPresentation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6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60-900-ScenesPresentation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6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60-900-ScenesPresentation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6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60-900-ScenesPresentation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6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Macintosh PowerPoint</Application>
  <PresentationFormat>On-screen Show (4:3)</PresentationFormat>
  <Paragraphs>0</Paragraphs>
  <Slides>8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Company>Selah Publishing Co.,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 Schaap</dc:creator>
  <cp:lastModifiedBy>David Schaap</cp:lastModifiedBy>
  <cp:revision>5</cp:revision>
  <dcterms:created xsi:type="dcterms:W3CDTF">2015-01-15T17:16:04Z</dcterms:created>
  <dcterms:modified xsi:type="dcterms:W3CDTF">2015-01-15T17:28:49Z</dcterms:modified>
</cp:coreProperties>
</file>